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214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8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9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82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6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07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8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3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22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9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59500-D097-40D4-BC1A-D4968ECBF3A6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E94CD-6566-458B-A179-64253341F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37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Image result for engineering freeway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116" y="3713453"/>
            <a:ext cx="4485884" cy="3142165"/>
          </a:xfrm>
          <a:prstGeom prst="rect">
            <a:avLst/>
          </a:prstGeom>
          <a:noFill/>
          <a:ln w="127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Image result for beautiful bridges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386" y="1657351"/>
            <a:ext cx="4105614" cy="2411922"/>
          </a:xfrm>
          <a:prstGeom prst="rect">
            <a:avLst/>
          </a:prstGeom>
          <a:noFill/>
          <a:ln w="127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Image result for wind turbin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189" y="5375504"/>
            <a:ext cx="4169770" cy="1482497"/>
          </a:xfrm>
          <a:prstGeom prst="rect">
            <a:avLst/>
          </a:prstGeom>
          <a:noFill/>
          <a:ln w="127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greatest engineering bridge in scotland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4197431" cy="2397777"/>
          </a:xfrm>
          <a:prstGeom prst="rect">
            <a:avLst/>
          </a:prstGeom>
          <a:noFill/>
          <a:ln w="127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aerocar 2015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Image result for aerocar 2015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Image result for aerocar 201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432" y="0"/>
            <a:ext cx="4051527" cy="2067470"/>
          </a:xfrm>
          <a:prstGeom prst="rect">
            <a:avLst/>
          </a:prstGeom>
          <a:noFill/>
          <a:ln w="127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hoover dam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069272"/>
            <a:ext cx="4318782" cy="2772058"/>
          </a:xfrm>
          <a:prstGeom prst="rect">
            <a:avLst/>
          </a:prstGeom>
          <a:noFill/>
          <a:ln w="127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Image result for solar power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8960" y="11368"/>
            <a:ext cx="3943040" cy="1799750"/>
          </a:xfrm>
          <a:prstGeom prst="rect">
            <a:avLst/>
          </a:prstGeom>
          <a:noFill/>
          <a:ln w="127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Image result for nuclear reactor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54483"/>
            <a:ext cx="4459458" cy="2103665"/>
          </a:xfrm>
          <a:prstGeom prst="rect">
            <a:avLst/>
          </a:prstGeom>
          <a:noFill/>
          <a:ln w="127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funny engineering quotes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433" y="1724636"/>
            <a:ext cx="4100513" cy="3650868"/>
          </a:xfrm>
          <a:prstGeom prst="rect">
            <a:avLst/>
          </a:prstGeom>
          <a:noFill/>
          <a:ln w="12700">
            <a:solidFill>
              <a:schemeClr val="bg1"/>
            </a:solidFill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726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Kenya Rowser</dc:creator>
  <cp:lastModifiedBy>Kenya Rowser</cp:lastModifiedBy>
  <cp:revision>1</cp:revision>
  <dcterms:created xsi:type="dcterms:W3CDTF">2020-08-11T21:24:11Z</dcterms:created>
  <dcterms:modified xsi:type="dcterms:W3CDTF">2020-08-11T21:24:32Z</dcterms:modified>
</cp:coreProperties>
</file>