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0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8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9500-D097-40D4-BC1A-D4968ECBF3A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94CD-6566-458B-A179-6425334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7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engineering freeway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116" y="3713453"/>
            <a:ext cx="4485884" cy="3142165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beautiful bridg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86" y="1657351"/>
            <a:ext cx="4105614" cy="2411922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wind turb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189" y="5375504"/>
            <a:ext cx="4169770" cy="1482497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greatest engineering bridge in scotland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4197431" cy="2397777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aerocar 2015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aerocar 2015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aerocar 201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32" y="0"/>
            <a:ext cx="4051527" cy="206747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hoover dam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69272"/>
            <a:ext cx="4318782" cy="2772058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olar power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960" y="11368"/>
            <a:ext cx="3943040" cy="179975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nuclear reactor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54483"/>
            <a:ext cx="4459458" cy="2103665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unny engineering quotes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33" y="1724636"/>
            <a:ext cx="4100513" cy="3650868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72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Kenya Rowser</dc:creator>
  <cp:lastModifiedBy>Kenya Rowser</cp:lastModifiedBy>
  <cp:revision>1</cp:revision>
  <dcterms:created xsi:type="dcterms:W3CDTF">2020-08-11T21:24:11Z</dcterms:created>
  <dcterms:modified xsi:type="dcterms:W3CDTF">2020-08-11T21:24:32Z</dcterms:modified>
</cp:coreProperties>
</file>